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34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82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4863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806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0226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84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3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29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87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2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24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593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99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3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81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72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481EA-5B16-4187-BCA8-3C6FBB530ED5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F34C1D3-9968-4652-85B9-DFCF041491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8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0311" y="17199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“Точка роста” как ресурс формирования современных цифровых  компетенций у </a:t>
            </a:r>
            <a:r>
              <a:rPr lang="tt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br>
              <a:rPr lang="tt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педагогических работников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35" y="1452887"/>
            <a:ext cx="5181600" cy="38862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64" y="1452887"/>
            <a:ext cx="5181600" cy="38862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45" y="4527102"/>
            <a:ext cx="2895825" cy="21701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3156" y="4527102"/>
            <a:ext cx="2870067" cy="21508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6155" y="4527102"/>
            <a:ext cx="2870067" cy="21508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9517" y="4527102"/>
            <a:ext cx="1643978" cy="21936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5" y="1452887"/>
            <a:ext cx="2152179" cy="1210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333710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14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Педагогический совет “Точка роста” как ресурс формирования современных цифровых  компетенций у обучающихся   и педагогических работников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2</cp:revision>
  <dcterms:created xsi:type="dcterms:W3CDTF">2023-01-30T14:42:18Z</dcterms:created>
  <dcterms:modified xsi:type="dcterms:W3CDTF">2023-01-30T14:48:37Z</dcterms:modified>
</cp:coreProperties>
</file>